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6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DC8DBCB-38EC-403D-8462-FA725FCC7CA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0ECBB79-B45A-4836-ABB4-1962F5DEA80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11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DBCB-38EC-403D-8462-FA725FCC7CA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BB79-B45A-4836-ABB4-1962F5DEA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11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DBCB-38EC-403D-8462-FA725FCC7CA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BB79-B45A-4836-ABB4-1962F5DEA80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43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DBCB-38EC-403D-8462-FA725FCC7CA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BB79-B45A-4836-ABB4-1962F5DEA80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185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DBCB-38EC-403D-8462-FA725FCC7CA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BB79-B45A-4836-ABB4-1962F5DEA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9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DBCB-38EC-403D-8462-FA725FCC7CA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BB79-B45A-4836-ABB4-1962F5DEA80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108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DBCB-38EC-403D-8462-FA725FCC7CA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BB79-B45A-4836-ABB4-1962F5DEA80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92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DBCB-38EC-403D-8462-FA725FCC7CA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BB79-B45A-4836-ABB4-1962F5DEA80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425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DBCB-38EC-403D-8462-FA725FCC7CA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BB79-B45A-4836-ABB4-1962F5DEA80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38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DBCB-38EC-403D-8462-FA725FCC7CA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BB79-B45A-4836-ABB4-1962F5DEA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32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DBCB-38EC-403D-8462-FA725FCC7CA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BB79-B45A-4836-ABB4-1962F5DEA80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64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DBCB-38EC-403D-8462-FA725FCC7CA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BB79-B45A-4836-ABB4-1962F5DEA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157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DBCB-38EC-403D-8462-FA725FCC7CA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BB79-B45A-4836-ABB4-1962F5DEA80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88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DBCB-38EC-403D-8462-FA725FCC7CA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BB79-B45A-4836-ABB4-1962F5DEA80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50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DBCB-38EC-403D-8462-FA725FCC7CA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BB79-B45A-4836-ABB4-1962F5DEA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13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DBCB-38EC-403D-8462-FA725FCC7CA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BB79-B45A-4836-ABB4-1962F5DEA80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71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DBCB-38EC-403D-8462-FA725FCC7CA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BB79-B45A-4836-ABB4-1962F5DEA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56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C8DBCB-38EC-403D-8462-FA725FCC7CA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ECBB79-B45A-4836-ABB4-1962F5DEA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94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0605" y="1659096"/>
            <a:ext cx="7379254" cy="1515533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4400" b="1" dirty="0" smtClean="0"/>
              <a:t>Игра на развитие логического мышления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</a:rPr>
              <a:t>«ДОБАВЬ ПРЕДМЕТ»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0721009" y="6334539"/>
            <a:ext cx="980661" cy="29154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Играть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915" y="490330"/>
            <a:ext cx="8234896" cy="58839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396" y="973564"/>
            <a:ext cx="2520421" cy="2103957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0588487" y="5976730"/>
            <a:ext cx="1073426" cy="397566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Играть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530087" y="6042991"/>
            <a:ext cx="1325217" cy="450574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Выход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9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68" y="516835"/>
            <a:ext cx="8216348" cy="58707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782" t="6482" r="2170"/>
          <a:stretch/>
        </p:blipFill>
        <p:spPr>
          <a:xfrm>
            <a:off x="2205815" y="3875863"/>
            <a:ext cx="3273288" cy="2326154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530087" y="5910470"/>
            <a:ext cx="1192696" cy="364832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Выход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2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52" y="399595"/>
            <a:ext cx="8574158" cy="6126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7000" t="12718"/>
          <a:stretch/>
        </p:blipFill>
        <p:spPr>
          <a:xfrm>
            <a:off x="7089914" y="3922644"/>
            <a:ext cx="3066447" cy="2288100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118574" y="6359952"/>
            <a:ext cx="927652" cy="332032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Играть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198783" y="6359952"/>
            <a:ext cx="940905" cy="332032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Выход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5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010" y="503583"/>
            <a:ext cx="8179252" cy="58442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0269" b="1736"/>
          <a:stretch/>
        </p:blipFill>
        <p:spPr>
          <a:xfrm>
            <a:off x="7169425" y="821635"/>
            <a:ext cx="2511227" cy="2279375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0853530" y="6347790"/>
            <a:ext cx="874644" cy="33130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Играть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357809" y="6357730"/>
            <a:ext cx="1099930" cy="31142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Выход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8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43" y="477079"/>
            <a:ext cx="8332296" cy="5953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794" y="3993313"/>
            <a:ext cx="2731245" cy="2237426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0972800" y="6430639"/>
            <a:ext cx="993913" cy="32797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Играть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407513" y="6363261"/>
            <a:ext cx="1219200" cy="39534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Выход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5301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33" y="398953"/>
            <a:ext cx="8455516" cy="60416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982" y="3646095"/>
            <a:ext cx="2481287" cy="2481287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0875818" y="6440556"/>
            <a:ext cx="997527" cy="306608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Играть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318655" y="6355621"/>
            <a:ext cx="942109" cy="306608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Выход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3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27" y="455768"/>
            <a:ext cx="8357455" cy="59715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2574" b="2879"/>
          <a:stretch/>
        </p:blipFill>
        <p:spPr>
          <a:xfrm>
            <a:off x="7201792" y="3429000"/>
            <a:ext cx="2286765" cy="2587487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0903527" y="6427304"/>
            <a:ext cx="983673" cy="31986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Играть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415636" y="6427304"/>
            <a:ext cx="1052946" cy="319860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Выход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8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68" y="484175"/>
            <a:ext cx="8262058" cy="5903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710" y="851489"/>
            <a:ext cx="2517866" cy="2213040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0601739" y="6281530"/>
            <a:ext cx="1033670" cy="344557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Играть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516835" y="6241774"/>
            <a:ext cx="1139687" cy="331304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Выход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8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52" y="412185"/>
            <a:ext cx="8474092" cy="60548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177" y="614395"/>
            <a:ext cx="2676376" cy="2475191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0800522" y="6228522"/>
            <a:ext cx="1060174" cy="384313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Играть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297500" y="6228521"/>
            <a:ext cx="1060174" cy="384313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Выход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42" y="477077"/>
            <a:ext cx="8279288" cy="59156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829" y="954156"/>
            <a:ext cx="2749558" cy="2037522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0614991" y="6109252"/>
            <a:ext cx="1073426" cy="43732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Играть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569843" y="6096000"/>
            <a:ext cx="1245705" cy="410817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Выход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7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</TotalTime>
  <Words>29</Words>
  <Application>Microsoft Office PowerPoint</Application>
  <PresentationFormat>Широкоэкранный</PresentationFormat>
  <Paragraphs>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Garamond</vt:lpstr>
      <vt:lpstr>Натуральные материалы</vt:lpstr>
      <vt:lpstr>Игра на развитие логического мышления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2015-12-07T10:23:49Z</dcterms:created>
  <dcterms:modified xsi:type="dcterms:W3CDTF">2015-12-07T11:29:20Z</dcterms:modified>
</cp:coreProperties>
</file>