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56" r:id="rId4"/>
    <p:sldId id="257" r:id="rId5"/>
    <p:sldId id="258" r:id="rId6"/>
    <p:sldId id="263" r:id="rId7"/>
    <p:sldId id="259" r:id="rId8"/>
    <p:sldId id="260" r:id="rId9"/>
    <p:sldId id="261" r:id="rId10"/>
    <p:sldId id="262" r:id="rId11"/>
    <p:sldId id="264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66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B85F-0AF0-42FB-860E-48BBBD94124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B39B-DB50-4BAA-B25D-DF64D191A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595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B85F-0AF0-42FB-860E-48BBBD94124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B39B-DB50-4BAA-B25D-DF64D191A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782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B85F-0AF0-42FB-860E-48BBBD94124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B39B-DB50-4BAA-B25D-DF64D191A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6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B85F-0AF0-42FB-860E-48BBBD94124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B39B-DB50-4BAA-B25D-DF64D191A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482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B85F-0AF0-42FB-860E-48BBBD94124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B39B-DB50-4BAA-B25D-DF64D191A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39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B85F-0AF0-42FB-860E-48BBBD94124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B39B-DB50-4BAA-B25D-DF64D191A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38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B85F-0AF0-42FB-860E-48BBBD94124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B39B-DB50-4BAA-B25D-DF64D191A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13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B85F-0AF0-42FB-860E-48BBBD94124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B39B-DB50-4BAA-B25D-DF64D191A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05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B85F-0AF0-42FB-860E-48BBBD94124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B39B-DB50-4BAA-B25D-DF64D191A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056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B85F-0AF0-42FB-860E-48BBBD94124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B39B-DB50-4BAA-B25D-DF64D191A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5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B85F-0AF0-42FB-860E-48BBBD94124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B39B-DB50-4BAA-B25D-DF64D191A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030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B85F-0AF0-42FB-860E-48BBBD94124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4B39B-DB50-4BAA-B25D-DF64D191A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69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20.wdp"/><Relationship Id="rId3" Type="http://schemas.openxmlformats.org/officeDocument/2006/relationships/image" Target="../media/image41.jpeg"/><Relationship Id="rId7" Type="http://schemas.microsoft.com/office/2007/relationships/hdphoto" Target="../media/hdphoto17.wdp"/><Relationship Id="rId12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microsoft.com/office/2007/relationships/hdphoto" Target="../media/hdphoto19.wdp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image" Target="../media/image45.png"/><Relationship Id="rId4" Type="http://schemas.openxmlformats.org/officeDocument/2006/relationships/image" Target="../media/image42.jpeg"/><Relationship Id="rId9" Type="http://schemas.microsoft.com/office/2007/relationships/hdphoto" Target="../media/hdphoto18.wdp"/><Relationship Id="rId1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microsoft.com/office/2007/relationships/hdphoto" Target="../media/hdphoto23.wdp"/><Relationship Id="rId2" Type="http://schemas.openxmlformats.org/officeDocument/2006/relationships/image" Target="../media/image2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17.png"/><Relationship Id="rId15" Type="http://schemas.openxmlformats.org/officeDocument/2006/relationships/slide" Target="slide12.xml"/><Relationship Id="rId10" Type="http://schemas.microsoft.com/office/2007/relationships/hdphoto" Target="../media/hdphoto22.wdp"/><Relationship Id="rId4" Type="http://schemas.openxmlformats.org/officeDocument/2006/relationships/image" Target="../media/image48.jpeg"/><Relationship Id="rId9" Type="http://schemas.openxmlformats.org/officeDocument/2006/relationships/image" Target="../media/image51.png"/><Relationship Id="rId14" Type="http://schemas.microsoft.com/office/2007/relationships/hdphoto" Target="../media/hdphoto2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g"/><Relationship Id="rId7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jpg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8.wdp"/><Relationship Id="rId3" Type="http://schemas.openxmlformats.org/officeDocument/2006/relationships/image" Target="../media/image15.jpeg"/><Relationship Id="rId7" Type="http://schemas.microsoft.com/office/2007/relationships/hdphoto" Target="../media/hdphoto5.wdp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7.wdp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6.jpeg"/><Relationship Id="rId9" Type="http://schemas.microsoft.com/office/2007/relationships/hdphoto" Target="../media/hdphoto6.wdp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microsoft.com/office/2007/relationships/hdphoto" Target="../media/hdphoto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slide" Target="slide8.xml"/><Relationship Id="rId4" Type="http://schemas.openxmlformats.org/officeDocument/2006/relationships/image" Target="../media/image24.jp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slide" Target="slide9.xml"/><Relationship Id="rId5" Type="http://schemas.openxmlformats.org/officeDocument/2006/relationships/image" Target="../media/image31.png"/><Relationship Id="rId10" Type="http://schemas.microsoft.com/office/2007/relationships/hdphoto" Target="../media/hdphoto12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1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image" Target="../media/image38.png"/><Relationship Id="rId5" Type="http://schemas.openxmlformats.org/officeDocument/2006/relationships/image" Target="../media/image17.png"/><Relationship Id="rId15" Type="http://schemas.openxmlformats.org/officeDocument/2006/relationships/image" Target="../media/image40.png"/><Relationship Id="rId10" Type="http://schemas.microsoft.com/office/2007/relationships/hdphoto" Target="../media/hdphoto14.wdp"/><Relationship Id="rId4" Type="http://schemas.openxmlformats.org/officeDocument/2006/relationships/image" Target="../media/image35.jpeg"/><Relationship Id="rId9" Type="http://schemas.openxmlformats.org/officeDocument/2006/relationships/image" Target="../media/image37.png"/><Relationship Id="rId14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7080" y="663522"/>
            <a:ext cx="9747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Лексическая тема «Профессии»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8784" y="2185060"/>
            <a:ext cx="8300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Цель: обогащение словарного запаса в процессе  ознакомления с профессиями, совершенствование грамматического строя речи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6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146" name="Picture 2" descr="E:\картин\Профессии\хоккеис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40" y="0"/>
            <a:ext cx="5340604" cy="381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картин\Профессии\тракторист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6"/>
          <a:stretch/>
        </p:blipFill>
        <p:spPr bwMode="auto">
          <a:xfrm>
            <a:off x="5884880" y="2731942"/>
            <a:ext cx="6096000" cy="410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11" y="3429000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58" y="2623343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33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" y="900545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2972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59" y="5124739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03" y="4305514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6509" y="4123921"/>
            <a:ext cx="800253" cy="5448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55" b="93698" l="6125" r="95375"/>
                    </a14:imgEffect>
                  </a14:imgLayer>
                </a14:imgProps>
              </a:ext>
            </a:extLst>
          </a:blip>
          <a:srcRect l="8979" t="12760" r="8450" b="8759"/>
          <a:stretch/>
        </p:blipFill>
        <p:spPr>
          <a:xfrm>
            <a:off x="6463144" y="653960"/>
            <a:ext cx="1748057" cy="12523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0364" y="480632"/>
            <a:ext cx="2282536" cy="2111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4955" y="4912753"/>
            <a:ext cx="3807416" cy="1800591"/>
          </a:xfrm>
          <a:prstGeom prst="rect">
            <a:avLst/>
          </a:prstGeom>
          <a:scene3d>
            <a:camera prst="orthographicFront">
              <a:rot lat="0" lon="11399999" rev="0"/>
            </a:camera>
            <a:lightRig rig="threePt" dir="t"/>
          </a:scene3d>
        </p:spPr>
      </p:pic>
      <p:pic>
        <p:nvPicPr>
          <p:cNvPr id="5123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60" y="5833036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60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-0.16588 0.03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22279 -0.231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5649 L 0.16055 0.02546 C 0.19401 0.04398 0.24414 0.05393 0.29687 0.05393 C 0.35677 0.05393 0.40482 0.04398 0.43828 0.02546 L 0.59896 -0.05649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48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45 0.00417 L -0.0625 0.613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341" y="245489"/>
            <a:ext cx="3517900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E:\картин\Профессии\шве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10" y="245489"/>
            <a:ext cx="5547879" cy="416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59"/>
            <a:ext cx="645102" cy="75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0683"/>
            <a:ext cx="646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" y="4025033"/>
            <a:ext cx="646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1189"/>
            <a:ext cx="646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3350"/>
            <a:ext cx="646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2" y="2041727"/>
            <a:ext cx="646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2" y="1354383"/>
            <a:ext cx="646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" y="733338"/>
            <a:ext cx="646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6997"/>
            <a:ext cx="646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10436">
            <a:off x="4471316" y="1983520"/>
            <a:ext cx="1484192" cy="1785494"/>
          </a:xfrm>
          <a:prstGeom prst="rect">
            <a:avLst/>
          </a:prstGeom>
          <a:scene3d>
            <a:camera prst="orthographicFront">
              <a:rot lat="0" lon="9300000" rev="0"/>
            </a:camera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8438" y1="50938" x2="68438" y2="50938"/>
                        <a14:foregroundMark x1="76250" y1="55313" x2="76250" y2="55313"/>
                        <a14:foregroundMark x1="78750" y1="50938" x2="78750" y2="50938"/>
                        <a14:foregroundMark x1="81250" y1="41563" x2="81250" y2="41563"/>
                        <a14:foregroundMark x1="83750" y1="35625" x2="83750" y2="35625"/>
                        <a14:foregroundMark x1="85625" y1="30625" x2="85625" y2="30625"/>
                        <a14:foregroundMark x1="84688" y1="26250" x2="84688" y2="26250"/>
                        <a14:foregroundMark x1="84688" y1="18438" x2="84688" y2="18438"/>
                        <a14:foregroundMark x1="85625" y1="12500" x2="85625" y2="12500"/>
                        <a14:foregroundMark x1="85625" y1="12500" x2="85625" y2="12500"/>
                        <a14:foregroundMark x1="54688" y1="40000" x2="54688" y2="40000"/>
                        <a14:foregroundMark x1="50313" y1="40000" x2="50313" y2="40000"/>
                        <a14:foregroundMark x1="47813" y1="45000" x2="47813" y2="45000"/>
                        <a14:foregroundMark x1="53125" y1="31250" x2="53125" y2="31250"/>
                        <a14:foregroundMark x1="61563" y1="27187" x2="61563" y2="27187"/>
                        <a14:foregroundMark x1="64063" y1="21875" x2="64063" y2="21875"/>
                        <a14:foregroundMark x1="67500" y1="12500" x2="67500" y2="1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123403">
            <a:off x="4580764" y="702682"/>
            <a:ext cx="1461249" cy="1461249"/>
          </a:xfrm>
          <a:prstGeom prst="rect">
            <a:avLst/>
          </a:prstGeom>
          <a:scene3d>
            <a:camera prst="orthographicFront">
              <a:rot lat="0" lon="9900000" rev="0"/>
            </a:camera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8" b="987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9241" y="4009512"/>
            <a:ext cx="2147578" cy="1431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454" l="125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9241" y="5441231"/>
            <a:ext cx="2663776" cy="1076609"/>
          </a:xfrm>
          <a:prstGeom prst="rect">
            <a:avLst/>
          </a:prstGeom>
        </p:spPr>
      </p:pic>
      <p:pic>
        <p:nvPicPr>
          <p:cNvPr id="6146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2" y="6042005"/>
            <a:ext cx="623456" cy="72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82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-0.26589 0.13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25677 -0.077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-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43294 -0.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1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4 1.85185E-6 C -0.01822 -0.03357 0.0073 0.01551 -0.00885 -0.02431 C -0.01028 -0.02778 -0.01289 -0.02917 -0.01445 -0.03241 C -0.0164 -0.03611 -0.01744 -0.04051 -0.01901 -0.04445 C -0.02252 -0.0537 -0.0302 -0.06505 -0.03489 -0.07269 C -0.04531 -0.08982 -0.0552 -0.1081 -0.06562 -0.12523 C -0.07382 -0.13866 -0.08489 -0.16759 -0.09518 -0.17384 C -0.09817 -0.18171 -0.10013 -0.18357 -0.10533 -0.18588 C -0.11523 -0.19908 -0.10468 -0.18658 -0.11445 -0.19398 C -0.12265 -0.20023 -0.12981 -0.21111 -0.13841 -0.2162 C -0.14843 -0.23403 -0.15989 -0.24931 -0.16901 -0.26875 C -0.18033 -0.29283 -0.17408 -0.2882 -0.18268 -0.29283 C -0.18541 -0.29931 -0.18945 -0.30417 -0.19179 -0.31111 C -0.19283 -0.31412 -0.19205 -0.31806 -0.19283 -0.3213 C -0.19479 -0.3294 -0.20117 -0.33866 -0.20429 -0.34537 C -0.20742 -0.36273 -0.21419 -0.37708 -0.22018 -0.3919 C -0.22122 -0.39445 -0.22148 -0.40116 -0.22239 -0.40394 C -0.22799 -0.4206 -0.23554 -0.43773 -0.24283 -0.45255 C -0.24791 -0.46296 -0.24999 -0.47708 -0.25651 -0.48495 C -0.25768 -0.4882 -0.25846 -0.4919 -0.25989 -0.49491 C -0.26158 -0.49861 -0.26562 -0.50509 -0.26562 -0.50509 C -0.26757 -0.51528 -0.26914 -0.51088 -0.27356 -0.51713 C -0.27877 -0.52454 -0.28424 -0.52778 -0.29062 -0.53125 C -0.29218 -0.53056 -0.2944 -0.53171 -0.29518 -0.5294 C -0.297 -0.52431 -0.29283 -0.52014 -0.29179 -0.51713 C -0.28854 -0.50857 -0.29062 -0.51042 -0.28723 -0.50301 C -0.28489 -0.49792 -0.28242 -0.49445 -0.28033 -0.48889 C -0.27877 -0.47639 -0.2763 -0.47778 -0.27239 -0.46875 C -0.2707 -0.46482 -0.26783 -0.45648 -0.26783 -0.45648 C -0.26497 -0.43958 -0.26914 -0.46019 -0.26445 -0.44653 C -0.2638 -0.44468 -0.26419 -0.4419 -0.26341 -0.44051 C -0.26249 -0.43889 -0.26106 -0.43912 -0.25989 -0.43843 C -0.25846 -0.43033 -0.25716 -0.42685 -0.25312 -0.42222 C -0.25065 -0.41528 -0.2496 -0.4125 -0.24518 -0.41019 C -0.24283 -0.39792 -0.24583 -0.40926 -0.24062 -0.4 C -0.23593 -0.39167 -0.23671 -0.38426 -0.22929 -0.37778 C -0.22591 -0.37477 -0.22421 -0.37384 -0.22135 -0.36968 C -0.21757 -0.36412 -0.21575 -0.36019 -0.21106 -0.35764 C -0.20716 -0.35023 -0.20065 -0.34676 -0.19518 -0.34352 C -0.17968 -0.33449 -0.16263 -0.33033 -0.14635 -0.32732 C -0.13867 -0.32384 -0.13151 -0.32269 -0.12356 -0.3213 C -0.11809 -0.31736 -0.11523 -0.31458 -0.10885 -0.3132 C -0.10013 -0.31111 -0.08268 -0.30903 -0.08268 -0.30903 C -0.0595 -0.29954 -0.03463 -0.30486 -0.01106 -0.30718 C -0.01028 -0.30741 0.00079 -0.30972 0.00248 -0.31111 C 0.00391 -0.31227 0.00469 -0.31551 0.00599 -0.31713 C 0.00886 -0.3206 0.01394 -0.3213 0.01732 -0.32315 C 0.02032 -0.32847 0.02279 -0.33009 0.02644 -0.33333 C 0.02995 -0.33658 0.03165 -0.34097 0.03555 -0.34352 C 0.04102 -0.3507 0.0461 -0.36065 0.05261 -0.36366 C 0.06133 -0.37963 0.07097 -0.39491 0.08099 -0.4081 C 0.09805 -0.45463 0.08777 -0.46273 0.08777 -0.55162 " pathEditMode="relative" ptsTypes="fff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24544" y="1609589"/>
            <a:ext cx="658828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i="1" cap="none" spc="50" dirty="0" smtClean="0">
                <a:ln w="11430"/>
                <a:solidFill>
                  <a:srgbClr val="CF660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 О Л О Д Е Ц !</a:t>
            </a:r>
            <a:endParaRPr lang="ru-RU" sz="6600" b="1" i="1" cap="none" spc="50" dirty="0">
              <a:ln w="11430"/>
              <a:solidFill>
                <a:srgbClr val="CF660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119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15679" y="117693"/>
            <a:ext cx="447699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Портниха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шьёт одежду.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Продавщица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продаёт овощи.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Слесарь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чинит </a:t>
            </a: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водопровод.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Штукатур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штукатурит дом.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Маляр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красит дом.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Сапожник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чинит сапоги.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Часовщик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чинит часы.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Экскаваторщик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работает на экскаваторе.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Тракторист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пашет </a:t>
            </a: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поле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Шахтёр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добывает уголь.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Скульптор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лепит скульптуру.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Дрессировщик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дрессирует зверей.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Точильщик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точит ножи.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Птичница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кормит птиц.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Телятница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поит телят.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Доярка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доит коров.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Конюх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ухаживает за лошадьми.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algn="r">
              <a:spcBef>
                <a:spcPts val="300"/>
              </a:spcBef>
              <a:spcAft>
                <a:spcPts val="300"/>
              </a:spcAft>
            </a:pPr>
            <a:r>
              <a:rPr lang="ru-RU" dirty="0" smtClean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Пастух </a:t>
            </a:r>
            <a:r>
              <a:rPr lang="ru-RU" dirty="0">
                <a:solidFill>
                  <a:srgbClr val="302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пасёт стадо.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>
              <a:spcBef>
                <a:spcPts val="300"/>
              </a:spcBef>
              <a:spcAft>
                <a:spcPts val="30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884" y="308758"/>
            <a:ext cx="4821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Инструкция для взрослых: </a:t>
            </a:r>
          </a:p>
          <a:p>
            <a:r>
              <a:rPr lang="ru-RU" dirty="0" smtClean="0"/>
              <a:t>спросить ребенка, что он видит,  кто что делает. В левом верхнем углу по щелчку мыши  ребенок за правильно выполненное задание получает звездочку. Повторный щелчок по звездочке – переход к следующему заданию.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7797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50" y="336507"/>
            <a:ext cx="8716488" cy="635656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5952529" y="867270"/>
            <a:ext cx="1638795" cy="17345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19" l="0" r="985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6773" y="987145"/>
            <a:ext cx="1490308" cy="1494797"/>
          </a:xfrm>
          <a:prstGeom prst="rect">
            <a:avLst/>
          </a:prstGeom>
        </p:spPr>
      </p:pic>
      <p:sp>
        <p:nvSpPr>
          <p:cNvPr id="4" name="5-конечная звезда 3">
            <a:hlinkClick r:id="" action="ppaction://hlinkshowjump?jump=nextslide"/>
          </p:cNvPr>
          <p:cNvSpPr/>
          <p:nvPr/>
        </p:nvSpPr>
        <p:spPr>
          <a:xfrm>
            <a:off x="294904" y="116211"/>
            <a:ext cx="1191491" cy="119440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9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-0.24857 -0.0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857 -0.01204 L -0.00651 -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9" t="15620" r="41835" b="22402"/>
          <a:stretch/>
        </p:blipFill>
        <p:spPr>
          <a:xfrm>
            <a:off x="4172087" y="223647"/>
            <a:ext cx="3309368" cy="4473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44" b="96970" l="4636" r="983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380" y="3882770"/>
            <a:ext cx="5234108" cy="282641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4" y="0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3" y="957263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46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27696 -1.48148E-6 C 0.40105 -1.48148E-6 0.55391 -0.07129 0.55391 -0.12893 L 0.55391 -0.2576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95" y="-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6" y="211171"/>
            <a:ext cx="4429497" cy="5854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03" y="294298"/>
            <a:ext cx="4503161" cy="62432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9614908">
            <a:off x="9674930" y="2496139"/>
            <a:ext cx="1021278" cy="402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37" l="159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4767" y="1074914"/>
            <a:ext cx="1342464" cy="9885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8747" r="19837" b="4702"/>
          <a:stretch/>
        </p:blipFill>
        <p:spPr>
          <a:xfrm>
            <a:off x="5522026" y="4049542"/>
            <a:ext cx="1033154" cy="160311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4" y="60357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3" y="1017620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4" y="2040982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18" l="1127" r="995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959996">
            <a:off x="5474597" y="2420246"/>
            <a:ext cx="1242802" cy="8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5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7199 L 0.16003 -0.07199 C 0.23177 -0.07199 0.32018 -3.7037E-6 0.32018 0.05903 L 0.32018 0.1902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3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71 0.02153 L -0.10039 0.05578 C -0.09219 0.06342 -0.08008 0.06643 -0.06784 0.06458 C -0.05403 0.0625 -0.04284 0.05578 -0.03554 0.0456 L -2.29167E-6 -0.00023 " pathEditMode="relative" rAng="21300000" ptsTypes="AAAAA">
                                      <p:cBhvr>
                                        <p:cTn id="10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324 L -0.19714 -0.236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-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13 -0.23612 L 0.30925 -0.044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170" name="Picture 2" descr="E:\картин\Профессии\часовщи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85" y="298946"/>
            <a:ext cx="4265900" cy="585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картин\Профессии\шахте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908" y="387927"/>
            <a:ext cx="3917072" cy="567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3" y="1997212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2" y="1039949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2" y="82686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3162" y="387927"/>
            <a:ext cx="888023" cy="1467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1482" y="290735"/>
            <a:ext cx="964613" cy="1498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4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0169" y="3429000"/>
            <a:ext cx="1690701" cy="1615794"/>
          </a:xfrm>
          <a:prstGeom prst="rect">
            <a:avLst/>
          </a:prstGeom>
          <a:scene3d>
            <a:camera prst="orthographicFront">
              <a:rot lat="0" lon="11699976" rev="0"/>
            </a:camera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0443" y="5202576"/>
            <a:ext cx="1663675" cy="1397312"/>
          </a:xfrm>
          <a:prstGeom prst="rect">
            <a:avLst/>
          </a:prstGeom>
          <a:scene3d>
            <a:camera prst="orthographicFront">
              <a:rot lat="0" lon="10200000" rev="0"/>
            </a:camera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875" l="11750" r="100000"/>
                    </a14:imgEffect>
                  </a14:imgLayer>
                </a14:imgProps>
              </a:ext>
            </a:extLst>
          </a:blip>
          <a:srcRect l="15048" r="10181" b="10561"/>
          <a:stretch/>
        </p:blipFill>
        <p:spPr>
          <a:xfrm>
            <a:off x="6244043" y="1855177"/>
            <a:ext cx="1162625" cy="1390695"/>
          </a:xfrm>
          <a:prstGeom prst="rect">
            <a:avLst/>
          </a:prstGeom>
        </p:spPr>
      </p:pic>
      <p:pic>
        <p:nvPicPr>
          <p:cNvPr id="1026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1" y="2969988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1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0638 0.07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07357 0.0743 C -0.0888 0.09097 -0.11185 0.10254 -0.13607 0.10486 C -0.16419 0.10833 -0.18724 0.10208 -0.20338 0.08912 L -0.28138 0.03125 " pathEditMode="relative" rAng="-212604" ptsTypes="FffFF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9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09063 0.02014 C 0.10938 0.025 0.13542 0.01852 0.16146 0.0044 C 0.19089 -0.01296 0.21302 -0.03379 0.22657 -0.0581 L 0.29388 -0.16828 " pathEditMode="relative" rAng="-1066031" ptsTypes="FffFF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6 -0.0463 L 0.15769 0.00463 C 0.20157 0.01759 0.24362 -0.00903 0.27513 -0.06019 C 0.30951 -0.12176 0.32474 -0.19352 0.31771 -0.27454 L 0.30027 -0.64121 " pathEditMode="relative" rAng="-2634455" ptsTypes="FffFF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2" y="-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0200903" y="4453246"/>
            <a:ext cx="724395" cy="7243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1" y="1030384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r="4352" b="4467"/>
          <a:stretch/>
        </p:blipFill>
        <p:spPr>
          <a:xfrm>
            <a:off x="1007567" y="0"/>
            <a:ext cx="5474525" cy="3999728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7" y="2820482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1" y="1863219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091" y="3029706"/>
            <a:ext cx="5471969" cy="367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" b="976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12272">
            <a:off x="7814833" y="395871"/>
            <a:ext cx="2114738" cy="23335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0177" y="4797149"/>
            <a:ext cx="1975235" cy="1395833"/>
          </a:xfrm>
          <a:prstGeom prst="rect">
            <a:avLst/>
          </a:prstGeom>
        </p:spPr>
      </p:pic>
      <p:pic>
        <p:nvPicPr>
          <p:cNvPr id="2050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1" y="3777745"/>
            <a:ext cx="8223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73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19961 0.0949 C -0.28855 0.13727 -0.39428 0.21574 -0.39115 0.23703 L -0.38399 0.28379 " pathEditMode="relative" rAng="20700000" ptsTypes="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-0.12523 L 0.36133 -0.069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098" name="Picture 2" descr="E:\картин\Профессии\птичниц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09" y="73366"/>
            <a:ext cx="4045528" cy="599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103" y="73366"/>
            <a:ext cx="6016625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237" y="4150166"/>
            <a:ext cx="2192770" cy="219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55" y="-297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840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577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56" y="1818480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6966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008" r="99120"/>
                    </a14:imgEffect>
                  </a14:imgLayer>
                </a14:imgProps>
              </a:ext>
            </a:extLst>
          </a:blip>
          <a:srcRect l="7147" t="-1" r="9519" b="-582"/>
          <a:stretch/>
        </p:blipFill>
        <p:spPr>
          <a:xfrm>
            <a:off x="9992933" y="4618053"/>
            <a:ext cx="2047875" cy="16478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229" b="84115" l="8594" r="89844"/>
                    </a14:imgEffect>
                  </a14:imgLayer>
                </a14:imgProps>
              </a:ext>
            </a:extLst>
          </a:blip>
          <a:srcRect l="11342" t="18852" r="12700" b="18430"/>
          <a:stretch/>
        </p:blipFill>
        <p:spPr>
          <a:xfrm>
            <a:off x="7790007" y="4799028"/>
            <a:ext cx="2076450" cy="1285876"/>
          </a:xfrm>
          <a:prstGeom prst="rect">
            <a:avLst/>
          </a:prstGeom>
        </p:spPr>
      </p:pic>
      <p:pic>
        <p:nvPicPr>
          <p:cNvPr id="3074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" y="4618053"/>
            <a:ext cx="817563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5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4971E-6 L 0.31667 -0.423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-2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5607E-6 L 0.12252 -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7341E-6 L -0.53815 -0.085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14" y="-4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95" y="0"/>
            <a:ext cx="4243387" cy="55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E:\картин\Профессии\скульпто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975" y="186906"/>
            <a:ext cx="3411463" cy="562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7" y="2605809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5" y="1702666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6" y="885248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7" y="33842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3" y="4210339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4" y="3392776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2" y="5050631"/>
            <a:ext cx="8175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5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4397" y="335744"/>
            <a:ext cx="1576388" cy="10990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9884" y="1842511"/>
            <a:ext cx="2150091" cy="1247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165" b="80000" l="619" r="51753"/>
                    </a14:imgEffect>
                  </a14:imgLayer>
                </a14:imgProps>
              </a:ext>
            </a:extLst>
          </a:blip>
          <a:srcRect l="7482" t="19349" r="4283" b="20172"/>
          <a:stretch/>
        </p:blipFill>
        <p:spPr>
          <a:xfrm>
            <a:off x="5919624" y="3466073"/>
            <a:ext cx="2171700" cy="14885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" b="100000" l="1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4853" y="5050631"/>
            <a:ext cx="1895475" cy="151638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23" y="3429000"/>
            <a:ext cx="2170113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80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1.875E-6 0.17268 C -1.875E-6 0.24976 -0.09648 0.34537 -0.17487 0.34537 L -0.34961 0.34537 " pathEditMode="relative" rAng="5400000" ptsTypes="FfFF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7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2806 0.286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26133 -0.402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60" y="-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0.13177 -0.34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-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142</Words>
  <Application>Microsoft Office PowerPoint</Application>
  <PresentationFormat>Широкоэкранный</PresentationFormat>
  <Paragraphs>23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21</cp:revision>
  <dcterms:created xsi:type="dcterms:W3CDTF">2019-04-15T06:32:30Z</dcterms:created>
  <dcterms:modified xsi:type="dcterms:W3CDTF">2019-04-15T17:44:49Z</dcterms:modified>
</cp:coreProperties>
</file>