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66B-3403-4E64-B3A1-6AC700FDD789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448F-0C1E-4147-AA35-A0C40E81F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47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66B-3403-4E64-B3A1-6AC700FDD789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448F-0C1E-4147-AA35-A0C40E81F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66B-3403-4E64-B3A1-6AC700FDD789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448F-0C1E-4147-AA35-A0C40E81F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4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66B-3403-4E64-B3A1-6AC700FDD789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448F-0C1E-4147-AA35-A0C40E81F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6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66B-3403-4E64-B3A1-6AC700FDD789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448F-0C1E-4147-AA35-A0C40E81F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0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66B-3403-4E64-B3A1-6AC700FDD789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448F-0C1E-4147-AA35-A0C40E81F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6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66B-3403-4E64-B3A1-6AC700FDD789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448F-0C1E-4147-AA35-A0C40E81F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8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66B-3403-4E64-B3A1-6AC700FDD789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448F-0C1E-4147-AA35-A0C40E81F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4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66B-3403-4E64-B3A1-6AC700FDD789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448F-0C1E-4147-AA35-A0C40E81F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3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66B-3403-4E64-B3A1-6AC700FDD789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448F-0C1E-4147-AA35-A0C40E81F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6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66B-3403-4E64-B3A1-6AC700FDD789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448F-0C1E-4147-AA35-A0C40E81F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70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6E66B-3403-4E64-B3A1-6AC700FDD789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F448F-0C1E-4147-AA35-A0C40E81F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8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openxmlformats.org/officeDocument/2006/relationships/image" Target="../media/image2.jpeg"/><Relationship Id="rId21" Type="http://schemas.microsoft.com/office/2007/relationships/hdphoto" Target="../media/hdphoto8.wdp"/><Relationship Id="rId7" Type="http://schemas.microsoft.com/office/2007/relationships/hdphoto" Target="../media/hdphoto2.wdp"/><Relationship Id="rId12" Type="http://schemas.openxmlformats.org/officeDocument/2006/relationships/image" Target="../media/image8.jpeg"/><Relationship Id="rId17" Type="http://schemas.openxmlformats.org/officeDocument/2006/relationships/image" Target="../media/image11.png"/><Relationship Id="rId25" Type="http://schemas.microsoft.com/office/2007/relationships/hdphoto" Target="../media/hdphoto10.wdp"/><Relationship Id="rId2" Type="http://schemas.openxmlformats.org/officeDocument/2006/relationships/image" Target="../media/image3.png"/><Relationship Id="rId16" Type="http://schemas.microsoft.com/office/2007/relationships/hdphoto" Target="../media/hdphoto6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24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microsoft.com/office/2007/relationships/hdphoto" Target="../media/hdphoto9.wdp"/><Relationship Id="rId10" Type="http://schemas.openxmlformats.org/officeDocument/2006/relationships/image" Target="../media/image7.png"/><Relationship Id="rId19" Type="http://schemas.microsoft.com/office/2007/relationships/hdphoto" Target="../media/hdphoto7.wdp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14.png"/><Relationship Id="rId27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35" y="-382"/>
            <a:ext cx="3593512" cy="6867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97398" y="331013"/>
            <a:ext cx="8252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«БАБУШКИНА КЛАДОВАЯ»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138" y="2113808"/>
            <a:ext cx="6816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обогащение </a:t>
            </a:r>
            <a:r>
              <a:rPr lang="ru-RU" dirty="0"/>
              <a:t>словарного запаса в процессе  ознакомления с </a:t>
            </a:r>
            <a:r>
              <a:rPr lang="ru-RU" dirty="0" smtClean="0"/>
              <a:t>фруктами и ягодами, </a:t>
            </a:r>
            <a:r>
              <a:rPr lang="ru-RU" dirty="0"/>
              <a:t>совершенствование </a:t>
            </a:r>
            <a:r>
              <a:rPr lang="ru-RU" dirty="0" smtClean="0"/>
              <a:t>навыка образования прилагательного от существительного и  согласование числительного с прилагательным и существительным.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30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3" r="7526" b="555"/>
          <a:stretch/>
        </p:blipFill>
        <p:spPr>
          <a:xfrm>
            <a:off x="-71677" y="-808"/>
            <a:ext cx="9867900" cy="68284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97" y="3034145"/>
            <a:ext cx="2005749" cy="383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08" y="1063055"/>
            <a:ext cx="1783588" cy="1783588"/>
          </a:xfrm>
          <a:prstGeom prst="roundRect">
            <a:avLst>
              <a:gd name="adj" fmla="val 433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587" b="98763" l="0" r="58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8" t="50118" r="49356" b="3826"/>
          <a:stretch/>
        </p:blipFill>
        <p:spPr>
          <a:xfrm>
            <a:off x="2864972" y="1229729"/>
            <a:ext cx="1437772" cy="123922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2" b="54081" l="4726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51" t="2221" b="49862"/>
          <a:stretch/>
        </p:blipFill>
        <p:spPr>
          <a:xfrm>
            <a:off x="2917158" y="2468952"/>
            <a:ext cx="1874827" cy="1604478"/>
          </a:xfrm>
          <a:prstGeom prst="roundRect">
            <a:avLst>
              <a:gd name="adj" fmla="val 427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679" b="50598" l="4883" r="499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249" b="52500"/>
          <a:stretch/>
        </p:blipFill>
        <p:spPr>
          <a:xfrm>
            <a:off x="771708" y="3476359"/>
            <a:ext cx="2016559" cy="1727909"/>
          </a:xfrm>
          <a:prstGeom prst="ellips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" t="-278" r="49349" b="55278"/>
          <a:stretch/>
        </p:blipFill>
        <p:spPr>
          <a:xfrm>
            <a:off x="8076475" y="1157012"/>
            <a:ext cx="762725" cy="786960"/>
          </a:xfrm>
          <a:prstGeom prst="roundRect">
            <a:avLst>
              <a:gd name="adj" fmla="val 335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5847" b="100000" l="0" r="55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077" r="53866"/>
          <a:stretch/>
        </p:blipFill>
        <p:spPr>
          <a:xfrm>
            <a:off x="4791985" y="1171876"/>
            <a:ext cx="861646" cy="941690"/>
          </a:xfrm>
          <a:prstGeom prst="roundRect">
            <a:avLst>
              <a:gd name="adj" fmla="val 3324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8" r="2149" b="13381"/>
          <a:stretch/>
        </p:blipFill>
        <p:spPr>
          <a:xfrm>
            <a:off x="6220690" y="1869051"/>
            <a:ext cx="1177637" cy="1055560"/>
          </a:xfrm>
          <a:prstGeom prst="roundRect">
            <a:avLst>
              <a:gd name="adj" fmla="val 366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https://www.picpng.com/images/large/brace-cherries-cherry-food-leaf-hd-png-6026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646" y="0"/>
            <a:ext cx="1319873" cy="9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92a51328fa5b561c5b43e9afdcaf9ab4&amp;n=1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866" y="521767"/>
            <a:ext cx="1096108" cy="108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im0-tub-ru.yandex.net/i?id=bae47926b430e782d70241f8eb043695&amp;n=1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5313" l="2128" r="97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831" y="1364481"/>
            <a:ext cx="1424273" cy="96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im0-tub-ru.yandex.net/i?id=1d7832e86dfb323c1ed08e1e4dfabd56&amp;n=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100000" l="99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341" y="1550492"/>
            <a:ext cx="1055405" cy="10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s://im0-tub-ru.yandex.net/i?id=8e01ec3c5270be0c0c81f4be17141a3e&amp;n=13"/>
          <p:cNvPicPr>
            <a:picLocks noChangeAspect="1" noChangeArrowheads="1"/>
          </p:cNvPicPr>
          <p:nvPr/>
        </p:nvPicPr>
        <p:blipFill>
          <a:blip r:embed="rId24" cstate="print">
            <a:lum contrast="7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899" y="2282450"/>
            <a:ext cx="1500620" cy="1021699"/>
          </a:xfrm>
          <a:prstGeom prst="rect">
            <a:avLst/>
          </a:prstGeom>
          <a:noFill/>
          <a:scene3d>
            <a:camera prst="orthographicFront">
              <a:rot lat="0" lon="9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https://im0-tub-ru.yandex.net/i?id=02f66915e1394c0369ee376dc7a8bf64&amp;n=13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9375" l="0" r="96820">
                        <a14:foregroundMark x1="62191" y1="80938" x2="62191" y2="80938"/>
                        <a14:foregroundMark x1="29682" y1="80938" x2="29682" y2="80938"/>
                        <a14:foregroundMark x1="43110" y1="56563" x2="43110" y2="56563"/>
                        <a14:foregroundMark x1="46290" y1="42813" x2="46290" y2="42813"/>
                        <a14:foregroundMark x1="43110" y1="67813" x2="43110" y2="67813"/>
                        <a14:foregroundMark x1="48410" y1="65938" x2="48410" y2="65938"/>
                        <a14:foregroundMark x1="54770" y1="65000" x2="54770" y2="65000"/>
                        <a14:foregroundMark x1="30742" y1="65938" x2="30742" y2="65938"/>
                        <a14:foregroundMark x1="25442" y1="65000" x2="25442" y2="65000"/>
                        <a14:foregroundMark x1="23322" y1="66875" x2="23322" y2="66875"/>
                        <a14:foregroundMark x1="36749" y1="58438" x2="36749" y2="58438"/>
                        <a14:foregroundMark x1="39929" y1="74375" x2="39929" y2="74375"/>
                        <a14:foregroundMark x1="53710" y1="55625" x2="53710" y2="55625"/>
                        <a14:foregroundMark x1="44170" y1="49375" x2="44170" y2="49375"/>
                        <a14:foregroundMark x1="40989" y1="45625" x2="40989" y2="45625"/>
                        <a14:foregroundMark x1="52650" y1="46563" x2="52650" y2="46563"/>
                        <a14:foregroundMark x1="96820" y1="8438" x2="12721" y2="9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202" y="3238441"/>
            <a:ext cx="1317935" cy="149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33495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95833E-6 1.48148E-6 L -0.42838 0.17917 " pathEditMode="relative" rAng="0" ptsTypes="AA">
                                      <p:cBhvr>
                                        <p:cTn id="37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19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37265 0.155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3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-0.13072 -0.0168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6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0.68294 -0.1074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54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61132 -0.0310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73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-0.4681 -0.0289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11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31</Words>
  <Application>Microsoft Office PowerPoint</Application>
  <PresentationFormat>Широкоэкранный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10</cp:revision>
  <dcterms:created xsi:type="dcterms:W3CDTF">2019-04-10T07:49:46Z</dcterms:created>
  <dcterms:modified xsi:type="dcterms:W3CDTF">2019-04-15T19:25:45Z</dcterms:modified>
</cp:coreProperties>
</file>